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63" r:id="rId3"/>
    <p:sldId id="267" r:id="rId4"/>
    <p:sldId id="264" r:id="rId6"/>
    <p:sldId id="256" r:id="rId7"/>
    <p:sldId id="266" r:id="rId8"/>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presProps" Target="presProps.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1" Type="http://schemas.openxmlformats.org/officeDocument/2006/relationships/tableStyles" Target="tableStyles.xml"/><Relationship Id="rId10" Type="http://schemas.openxmlformats.org/officeDocument/2006/relationships/viewProps" Target="viewProps.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emf"/></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3.jpeg"/><Relationship Id="rId1"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emf"/><Relationship Id="rId1" Type="http://schemas.openxmlformats.org/officeDocument/2006/relationships/image" Target="../media/image4.emf"/></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7.jpeg"/><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9.emf"/><Relationship Id="rId1"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817245" y="443230"/>
            <a:ext cx="10460355" cy="6346190"/>
          </a:xfrm>
        </p:spPr>
        <p:txBody>
          <a:bodyPr/>
          <a:p>
            <a:r>
              <a:rPr lang="en-US" altLang="zh-CN"/>
              <a:t>      </a:t>
            </a:r>
            <a:endParaRPr lang="zh-CN" altLang="en-US"/>
          </a:p>
        </p:txBody>
      </p:sp>
      <p:pic>
        <p:nvPicPr>
          <p:cNvPr id="5" name="图片 4"/>
          <p:cNvPicPr>
            <a:picLocks noChangeAspect="1"/>
          </p:cNvPicPr>
          <p:nvPr/>
        </p:nvPicPr>
        <p:blipFill>
          <a:blip r:embed="rId1"/>
          <a:stretch>
            <a:fillRect/>
          </a:stretch>
        </p:blipFill>
        <p:spPr>
          <a:xfrm>
            <a:off x="2299970" y="1318260"/>
            <a:ext cx="8792845" cy="522541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817245" y="443230"/>
            <a:ext cx="10460355" cy="6346190"/>
          </a:xfrm>
        </p:spPr>
        <p:txBody>
          <a:bodyPr/>
          <a:p>
            <a:r>
              <a:rPr lang="en-US" altLang="zh-CN"/>
              <a:t>       </a:t>
            </a:r>
            <a:endParaRPr lang="zh-CN" altLang="en-US"/>
          </a:p>
        </p:txBody>
      </p:sp>
      <p:pic>
        <p:nvPicPr>
          <p:cNvPr id="3" name="图片 2"/>
          <p:cNvPicPr>
            <a:picLocks noChangeAspect="1"/>
          </p:cNvPicPr>
          <p:nvPr/>
        </p:nvPicPr>
        <p:blipFill>
          <a:blip r:embed="rId1"/>
          <a:stretch>
            <a:fillRect/>
          </a:stretch>
        </p:blipFill>
        <p:spPr>
          <a:xfrm>
            <a:off x="551815" y="811530"/>
            <a:ext cx="4783455" cy="5609590"/>
          </a:xfrm>
          <a:prstGeom prst="rect">
            <a:avLst/>
          </a:prstGeom>
        </p:spPr>
      </p:pic>
      <p:pic>
        <p:nvPicPr>
          <p:cNvPr id="5" name="图片 4" descr="微信图片_20190522153804"/>
          <p:cNvPicPr>
            <a:picLocks noChangeAspect="1"/>
          </p:cNvPicPr>
          <p:nvPr/>
        </p:nvPicPr>
        <p:blipFill>
          <a:blip r:embed="rId2"/>
          <a:stretch>
            <a:fillRect/>
          </a:stretch>
        </p:blipFill>
        <p:spPr>
          <a:xfrm>
            <a:off x="6376035" y="2540"/>
            <a:ext cx="5645150" cy="678688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817245" y="443230"/>
            <a:ext cx="10460355" cy="6346190"/>
          </a:xfrm>
        </p:spPr>
        <p:txBody>
          <a:bodyPr/>
          <a:p>
            <a:r>
              <a:rPr lang="en-US" altLang="zh-CN"/>
              <a:t>       </a:t>
            </a:r>
            <a:endParaRPr lang="zh-CN" altLang="en-US"/>
          </a:p>
        </p:txBody>
      </p:sp>
      <p:pic>
        <p:nvPicPr>
          <p:cNvPr id="3" name="图片 2"/>
          <p:cNvPicPr>
            <a:picLocks noChangeAspect="1"/>
          </p:cNvPicPr>
          <p:nvPr/>
        </p:nvPicPr>
        <p:blipFill>
          <a:blip r:embed="rId1"/>
          <a:stretch>
            <a:fillRect/>
          </a:stretch>
        </p:blipFill>
        <p:spPr>
          <a:xfrm>
            <a:off x="465455" y="271145"/>
            <a:ext cx="4932045" cy="6518910"/>
          </a:xfrm>
          <a:prstGeom prst="rect">
            <a:avLst/>
          </a:prstGeom>
        </p:spPr>
      </p:pic>
      <p:pic>
        <p:nvPicPr>
          <p:cNvPr id="4" name="图片 3"/>
          <p:cNvPicPr>
            <a:picLocks noChangeAspect="1"/>
          </p:cNvPicPr>
          <p:nvPr/>
        </p:nvPicPr>
        <p:blipFill>
          <a:blip r:embed="rId2"/>
          <a:stretch>
            <a:fillRect/>
          </a:stretch>
        </p:blipFill>
        <p:spPr>
          <a:xfrm>
            <a:off x="7353935" y="-6985"/>
            <a:ext cx="4473575" cy="679640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endParaRPr lang="zh-CN" altLang="en-US"/>
          </a:p>
        </p:txBody>
      </p:sp>
      <p:sp>
        <p:nvSpPr>
          <p:cNvPr id="3" name="副标题 2"/>
          <p:cNvSpPr>
            <a:spLocks noGrp="1"/>
          </p:cNvSpPr>
          <p:nvPr>
            <p:ph type="subTitle" idx="1"/>
          </p:nvPr>
        </p:nvSpPr>
        <p:spPr>
          <a:xfrm>
            <a:off x="1524000" y="467995"/>
            <a:ext cx="9144000" cy="5257165"/>
          </a:xfrm>
        </p:spPr>
        <p:txBody>
          <a:bodyPr/>
          <a:p>
            <a:endParaRPr lang="zh-CN" altLang="en-US"/>
          </a:p>
        </p:txBody>
      </p:sp>
      <p:pic>
        <p:nvPicPr>
          <p:cNvPr id="4" name="图片 3" descr="微信图片_20190522153818"/>
          <p:cNvPicPr>
            <a:picLocks noChangeAspect="1"/>
          </p:cNvPicPr>
          <p:nvPr/>
        </p:nvPicPr>
        <p:blipFill>
          <a:blip r:embed="rId1"/>
          <a:stretch>
            <a:fillRect/>
          </a:stretch>
        </p:blipFill>
        <p:spPr>
          <a:xfrm>
            <a:off x="654050" y="-28575"/>
            <a:ext cx="5238115" cy="6876415"/>
          </a:xfrm>
          <a:prstGeom prst="rect">
            <a:avLst/>
          </a:prstGeom>
        </p:spPr>
      </p:pic>
      <p:pic>
        <p:nvPicPr>
          <p:cNvPr id="5" name="图片 4" descr="微信图片_20190522153821"/>
          <p:cNvPicPr>
            <a:picLocks noChangeAspect="1"/>
          </p:cNvPicPr>
          <p:nvPr/>
        </p:nvPicPr>
        <p:blipFill>
          <a:blip r:embed="rId2"/>
          <a:stretch>
            <a:fillRect/>
          </a:stretch>
        </p:blipFill>
        <p:spPr>
          <a:xfrm>
            <a:off x="6083935" y="-29210"/>
            <a:ext cx="6173470" cy="687768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817245" y="443230"/>
            <a:ext cx="10460355" cy="6346190"/>
          </a:xfrm>
        </p:spPr>
        <p:txBody>
          <a:bodyPr/>
          <a:p>
            <a:r>
              <a:rPr lang="en-US" altLang="zh-CN"/>
              <a:t>     </a:t>
            </a:r>
            <a:endParaRPr lang="zh-CN" altLang="en-US"/>
          </a:p>
        </p:txBody>
      </p:sp>
      <p:pic>
        <p:nvPicPr>
          <p:cNvPr id="3" name="图片 2"/>
          <p:cNvPicPr>
            <a:picLocks noChangeAspect="1"/>
          </p:cNvPicPr>
          <p:nvPr/>
        </p:nvPicPr>
        <p:blipFill>
          <a:blip r:embed="rId1"/>
          <a:stretch>
            <a:fillRect/>
          </a:stretch>
        </p:blipFill>
        <p:spPr>
          <a:xfrm>
            <a:off x="396240" y="311150"/>
            <a:ext cx="5536565" cy="6478270"/>
          </a:xfrm>
          <a:prstGeom prst="rect">
            <a:avLst/>
          </a:prstGeom>
        </p:spPr>
      </p:pic>
      <p:pic>
        <p:nvPicPr>
          <p:cNvPr id="4" name="图片 3"/>
          <p:cNvPicPr>
            <a:picLocks noChangeAspect="1"/>
          </p:cNvPicPr>
          <p:nvPr/>
        </p:nvPicPr>
        <p:blipFill>
          <a:blip r:embed="rId2"/>
          <a:stretch>
            <a:fillRect/>
          </a:stretch>
        </p:blipFill>
        <p:spPr>
          <a:xfrm>
            <a:off x="6616700" y="20955"/>
            <a:ext cx="5616575" cy="6877050"/>
          </a:xfrm>
          <a:prstGeom prst="rect">
            <a:avLst/>
          </a:prstGeom>
        </p:spPr>
      </p:pic>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Words>
  <Application>WPS 演示</Application>
  <PresentationFormat>宽屏</PresentationFormat>
  <Paragraphs>8</Paragraphs>
  <Slides>5</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5</vt:i4>
      </vt:variant>
    </vt:vector>
  </HeadingPairs>
  <TitlesOfParts>
    <vt:vector size="13" baseType="lpstr">
      <vt:lpstr>Arial</vt:lpstr>
      <vt:lpstr>宋体</vt:lpstr>
      <vt:lpstr>Wingdings</vt:lpstr>
      <vt:lpstr>Arial Unicode MS</vt:lpstr>
      <vt:lpstr>Calibri Light</vt:lpstr>
      <vt:lpstr>Calibri</vt:lpstr>
      <vt:lpstr>微软雅黑</vt:lpstr>
      <vt:lpstr>Office 主题</vt:lpstr>
      <vt:lpstr>       2014年由河南省发展和改革委员会、河南省财政厅、河南省地方税务局、中华人民共和国郑州海关联合下发豫发改高技【2014】1146号文《关于第十八批河南省认定企业技术中心的通知》，河南天工建设集团有限公司技术中心被确认为第十八批河南省认定企业技术中心。</vt:lpstr>
      <vt:lpstr>       2014年由河南省发展和改革委员会、河南省财政厅、河南省地方税务局、中华人民共和国郑州海关联合下发豫发改高技【2014】1146号文《关于第十八批河南省认定企业技术中心的通知》，河南天工建设集团有限公司技术中心被确认为第十八批河南省认定企业技术中心。</vt:lpstr>
      <vt:lpstr>       2014年由河南省发展和改革委员会、河南省财政厅、河南省地方税务局、中华人民共和国郑州海关联合下发豫发改高技【2014】1146号文《关于第十八批河南省认定企业技术中心的通知》，河南天工建设集团有限公司技术中心被确认为第十八批河南省认定企业技术中心。</vt:lpstr>
      <vt:lpstr>PowerPoint 演示文稿</vt:lpstr>
      <vt:lpstr>       2014年由河南省发展和改革委员会、河南省财政厅、河南省地方税务局、中华人民共和国郑州海关联合下发豫发改高技【2014】1146号文《关于第十八批河南省认定企业技术中心的通知》，河南天工建设集团有限公司技术中心被确认为第十八批河南省认定企业技术中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1</cp:revision>
  <dcterms:created xsi:type="dcterms:W3CDTF">2019-05-22T07:44:03Z</dcterms:created>
  <dcterms:modified xsi:type="dcterms:W3CDTF">2019-05-22T08:21:48Z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2052-10.8.0.6206</vt:lpwstr>
  </property>
</Properties>
</file>